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11" r:id="rId4"/>
    <p:sldId id="312" r:id="rId5"/>
    <p:sldId id="31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9CF44-05DF-47CC-B2A1-9855645C0A78}" v="10" dt="2023-08-02T15:38:03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4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16093-B4DD-974A-F471-2C0D602AC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2449E-4B9F-4041-AADA-93B289CCE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3D9BB-FA09-DD21-5249-CCA8FD33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A351-D698-4997-8175-958541F91D3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0D7EE-BA81-713F-F2C8-10BE764DF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9C36E-7DE1-7C86-DB8A-3C3B7204F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AAD2-C502-43A3-AE97-090E443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5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DE004-5DC8-1522-A24D-EA8FE934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1B2E3-8CF1-9926-8C65-C5DB51F02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4E847-4001-69B7-E914-911A9150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A351-D698-4997-8175-958541F91D3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E9C47-940B-E9CA-B055-C6504CD4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33911-3E96-6D10-03C8-DC79B8F2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AAD2-C502-43A3-AE97-090E443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29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45200E-058A-6D28-C918-5C3F9BAA9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FB93C-3802-FEE1-7A4B-461399515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CDD60-802C-ECB2-C69E-4190998C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A351-D698-4997-8175-958541F91D3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CA12A-39E9-6582-81EC-26F168F0F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C0248-434A-FB33-00E9-E76CA911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AAD2-C502-43A3-AE97-090E443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16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7436A-4326-423A-574D-FFB634979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C95DE-D2A1-5001-BD83-712209E7D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12B21-8DDE-1444-6A47-FADFFF34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A351-D698-4997-8175-958541F91D3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9F237-8D12-EC22-33D4-21C936B7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1500C-535D-D7AC-5D46-A2D8C10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AAD2-C502-43A3-AE97-090E443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84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03B4-E1DA-EEF2-0FC0-13BE16B4A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D8805-D43B-80AD-3A67-D3847ECB6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F9BE8-FEEA-A354-25CC-BDE0FF16D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A351-D698-4997-8175-958541F91D3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20DF7-B6B4-56D5-0D25-CFA60CF1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23D96-DDC8-82D8-1632-F304B5034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AAD2-C502-43A3-AE97-090E443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8558-1AED-C671-334A-E3F7E1C4E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A2E73-07C3-0AD2-6561-0CFB743CA5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DE927-6261-BFBB-3AC2-31B3017AE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2A77F-9C48-1D11-CC61-A0EE6E802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A351-D698-4997-8175-958541F91D3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70086-F672-B765-DE27-59175F24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1CD60-2865-7A9B-9335-21E12139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AAD2-C502-43A3-AE97-090E443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2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698F3-B2A3-A449-E99E-1173DAD0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BF4D-1CB2-4341-6BAD-4C652A990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2113D-1DBF-E9E5-E579-D8BE6E33D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EC434-30FE-7FF3-9388-61D6C71D5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C2392-4C97-8902-4CE9-3D2A1E156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D8A72-927C-438B-CE62-6C246422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A351-D698-4997-8175-958541F91D3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CD4F8B-61E1-FBB5-5D7C-199C9B54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F3C814-3413-6D14-59CA-9F4947B2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AAD2-C502-43A3-AE97-090E443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38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FECA4-91CE-5C3A-CBEC-D841C46F0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245206-D476-F040-8674-18FA4318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A351-D698-4997-8175-958541F91D3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97EC2-E847-74EF-4BB8-BC962134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98E6B-FC28-64D7-6800-484685C3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AAD2-C502-43A3-AE97-090E443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6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6C573-BD20-4A4B-EB16-D361942BD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A351-D698-4997-8175-958541F91D3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14908-6A5C-AA7A-B72B-65E942D75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7DC5E-3BDE-4B54-7754-5048710F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AAD2-C502-43A3-AE97-090E443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0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4FB7-BEA5-E945-9E86-C48C4C2B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B61AB-E585-3739-0FFF-56E409D2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D7484-9F95-EB12-AA83-CBE11E05C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076F7-E4A4-D5EB-67D5-68671138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A351-D698-4997-8175-958541F91D3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CB81E-6D62-C3E8-09AD-7F7D78CC5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ECD37-6EB8-4DA1-02D1-22345706B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AAD2-C502-43A3-AE97-090E443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01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5D7DA-AD7F-D4F9-790C-72AD6CD1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A689-6455-CDA9-41C8-ACE486B7D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2E623-F49F-2994-174E-2F1DB7172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C6626-9A31-1371-ACE0-4EB1350EE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A351-D698-4997-8175-958541F91D3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EE8AD-DC9C-3C31-C685-38E4BB70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DD216-47FC-5146-FF95-EF9CB64F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AAD2-C502-43A3-AE97-090E443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5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ACA38-92C1-0422-B6AC-BF4C9A61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6E8FF-95A9-9F67-FD70-0E77E3D95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204E2-EA30-DB5E-DB3A-4C24F5D7F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0A351-D698-4997-8175-958541F91D3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9ECCB-93BA-FA79-1BF4-FEC05AE2B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2537B-41BB-1DD3-2AF3-627EF1B10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9AAD2-C502-43A3-AE97-090E443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2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80CC5-D680-71A1-1B10-11A7BE80C0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August 10, 2023</a:t>
            </a:r>
            <a:br>
              <a:rPr lang="en-US" dirty="0"/>
            </a:br>
            <a:r>
              <a:rPr lang="en-US" dirty="0"/>
              <a:t>Blight</a:t>
            </a:r>
          </a:p>
        </p:txBody>
      </p:sp>
    </p:spTree>
    <p:extLst>
      <p:ext uri="{BB962C8B-B14F-4D97-AF65-F5344CB8AC3E}">
        <p14:creationId xmlns:p14="http://schemas.microsoft.com/office/powerpoint/2010/main" val="187162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ard with a building and trees&#10;&#10;Description automatically generated with medium confidence">
            <a:extLst>
              <a:ext uri="{FF2B5EF4-FFF2-40B4-BE49-F238E27FC236}">
                <a16:creationId xmlns:a16="http://schemas.microsoft.com/office/drawing/2014/main" id="{C98F5EDB-BC8E-4573-7E7F-A81FD1F95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4" b="8875"/>
          <a:stretch/>
        </p:blipFill>
        <p:spPr>
          <a:xfrm>
            <a:off x="810686" y="643467"/>
            <a:ext cx="10570628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2A637-6F4D-2975-F017-A7E302A18518}"/>
              </a:ext>
            </a:extLst>
          </p:cNvPr>
          <p:cNvSpPr txBox="1"/>
          <p:nvPr/>
        </p:nvSpPr>
        <p:spPr>
          <a:xfrm>
            <a:off x="810686" y="5903731"/>
            <a:ext cx="278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164 Newtown Turnpike</a:t>
            </a:r>
          </a:p>
        </p:txBody>
      </p:sp>
    </p:spTree>
    <p:extLst>
      <p:ext uri="{BB962C8B-B14F-4D97-AF65-F5344CB8AC3E}">
        <p14:creationId xmlns:p14="http://schemas.microsoft.com/office/powerpoint/2010/main" val="1891392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mall house in the woods&#10;&#10;Description automatically generated">
            <a:extLst>
              <a:ext uri="{FF2B5EF4-FFF2-40B4-BE49-F238E27FC236}">
                <a16:creationId xmlns:a16="http://schemas.microsoft.com/office/drawing/2014/main" id="{B55451AB-47BF-C119-D3EA-2D90494B8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5" y="610383"/>
            <a:ext cx="8730803" cy="5604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C40E4-EC1D-19D7-833E-779ABA24D410}"/>
              </a:ext>
            </a:extLst>
          </p:cNvPr>
          <p:cNvSpPr txBox="1"/>
          <p:nvPr/>
        </p:nvSpPr>
        <p:spPr>
          <a:xfrm>
            <a:off x="2883159" y="5878286"/>
            <a:ext cx="281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164 Newtown Turnpike</a:t>
            </a:r>
          </a:p>
        </p:txBody>
      </p:sp>
    </p:spTree>
    <p:extLst>
      <p:ext uri="{BB962C8B-B14F-4D97-AF65-F5344CB8AC3E}">
        <p14:creationId xmlns:p14="http://schemas.microsoft.com/office/powerpoint/2010/main" val="271412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ouse with a tree and a car&#10;&#10;Description automatically generated with medium confidence">
            <a:extLst>
              <a:ext uri="{FF2B5EF4-FFF2-40B4-BE49-F238E27FC236}">
                <a16:creationId xmlns:a16="http://schemas.microsoft.com/office/drawing/2014/main" id="{184FE786-7713-8C67-82B9-EFBD6D87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5" y="583163"/>
            <a:ext cx="8413563" cy="5631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F119D-B469-7E96-8E0C-5E600A236057}"/>
              </a:ext>
            </a:extLst>
          </p:cNvPr>
          <p:cNvSpPr txBox="1"/>
          <p:nvPr/>
        </p:nvSpPr>
        <p:spPr>
          <a:xfrm>
            <a:off x="2593910" y="5607698"/>
            <a:ext cx="3041780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164 Newtown Turnpike</a:t>
            </a:r>
          </a:p>
        </p:txBody>
      </p:sp>
    </p:spTree>
    <p:extLst>
      <p:ext uri="{BB962C8B-B14F-4D97-AF65-F5344CB8AC3E}">
        <p14:creationId xmlns:p14="http://schemas.microsoft.com/office/powerpoint/2010/main" val="4181092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truck in front of a house&#10;&#10;Description automatically generated">
            <a:extLst>
              <a:ext uri="{FF2B5EF4-FFF2-40B4-BE49-F238E27FC236}">
                <a16:creationId xmlns:a16="http://schemas.microsoft.com/office/drawing/2014/main" id="{039DF7B5-A932-6553-3E21-3EB93D992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58" y="643467"/>
            <a:ext cx="7428088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2F6E0-F063-04E2-35B5-F505EFCCDA5E}"/>
              </a:ext>
            </a:extLst>
          </p:cNvPr>
          <p:cNvSpPr txBox="1"/>
          <p:nvPr/>
        </p:nvSpPr>
        <p:spPr>
          <a:xfrm>
            <a:off x="2258758" y="5663682"/>
            <a:ext cx="183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8 Palmieri Rd</a:t>
            </a:r>
          </a:p>
        </p:txBody>
      </p:sp>
    </p:spTree>
    <p:extLst>
      <p:ext uri="{BB962C8B-B14F-4D97-AF65-F5344CB8AC3E}">
        <p14:creationId xmlns:p14="http://schemas.microsoft.com/office/powerpoint/2010/main" val="1977495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18</Words>
  <Application>Microsoft Office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August 10, 2023 Blight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Onofrio, Michele</dc:creator>
  <cp:lastModifiedBy>Longobardi, Jennifer</cp:lastModifiedBy>
  <cp:revision>4</cp:revision>
  <dcterms:created xsi:type="dcterms:W3CDTF">2022-11-10T16:33:50Z</dcterms:created>
  <dcterms:modified xsi:type="dcterms:W3CDTF">2023-08-04T17:40:37Z</dcterms:modified>
</cp:coreProperties>
</file>