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8" r:id="rId8"/>
    <p:sldId id="260" r:id="rId9"/>
    <p:sldId id="259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3B52-72B5-4604-BD3D-EAC596BF7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DC71C-9495-4A62-B017-68373C03B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A7ADA-F5D8-4A1D-AF8D-8B3DB25B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0CAE-37C6-4856-82EA-748443114B33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735D0-E9DC-4CD0-BD94-B9E2D4C4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27780-6F63-4558-867E-0D942AD9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D33-3427-41F5-AF5E-ECB31EFF5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4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8CC3-91D7-4D9B-BFE6-218EB7CE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79B07-FAB9-45F5-A7CA-66FE4BB95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B08B7-26E7-47B7-B0CF-998A084E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0CAE-37C6-4856-82EA-748443114B33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BE9AD-3CD5-4BFA-84E1-116DCBCF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F474C-447C-47B7-969F-83F21732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D33-3427-41F5-AF5E-ECB31EFF5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E11FDE-A274-4140-A84E-B0EB282DB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CF281-CB1C-4032-959A-15017D8E7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56B3C-284F-4DB1-B35B-7219263E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0CAE-37C6-4856-82EA-748443114B33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73B4-8704-43EB-A66C-A2889E2EA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682D0-6156-4229-AF22-030D5E9A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D33-3427-41F5-AF5E-ECB31EFF5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4962-9283-4568-9195-4C0F6C78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96ED0-8CF8-4600-9357-DCEB5316F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628E4-2FE6-48AA-937C-6A31F934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0CAE-37C6-4856-82EA-748443114B33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3A031-8DF3-44DB-909F-91BF2F45B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C33EA-A1C6-4945-9F63-6B8B5E8F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D33-3427-41F5-AF5E-ECB31EFF5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B8DF3-EA48-49B8-8D8C-E97FE0DB1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B9FA1-A99F-41CC-A9D8-17AB7FBD5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0A5BA-A863-421D-B2FF-4AA58B6A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0CAE-37C6-4856-82EA-748443114B33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8DF72-7FB1-4111-9713-5CCE062C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3CAD1-C39A-478D-9D01-480562F5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D33-3427-41F5-AF5E-ECB31EFF5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2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2AB3-74CB-41C5-A8AC-49F88E46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71492-5E09-463E-84C2-A1C0DBC19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BA3D3-467E-4FAC-BECB-E4802DAE8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432AB-A3FE-4BF2-9B72-6FDA5BAC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0CAE-37C6-4856-82EA-748443114B33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90186-4C8B-4E4C-B3BF-7AE19562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41AF2-DBDF-4C6A-AF40-CB6EA107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D33-3427-41F5-AF5E-ECB31EFF5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6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B1BD-1365-4C94-9C16-AC8E005D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8AB36-0444-4F47-8A18-3448133FD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8DD47-BBDF-4E0A-B288-6215352F7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596DC-9641-4E38-A3A4-FA5106840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53BCAA-0F50-423D-B102-C3CD8CB6E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15FDF9-6B97-4E8C-981F-A343AECA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0CAE-37C6-4856-82EA-748443114B33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51D19-83D4-4B51-BE7B-47356222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D8832D-EA8C-45B6-8833-FD40EC2B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D33-3427-41F5-AF5E-ECB31EFF5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5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A7A5-42A7-4F2B-8CDA-8F08A609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C3EA5-35CA-46E4-96F7-FE7E165F0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0CAE-37C6-4856-82EA-748443114B33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60EBB-F6A3-4436-860C-33B6893F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F1BEA-6E06-4903-B8BF-D5159DFA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D33-3427-41F5-AF5E-ECB31EFF5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1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D44FD3-4AE6-4473-960F-D9C5EC4F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0CAE-37C6-4856-82EA-748443114B33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49F50-26A6-41CE-83DB-BDD84BF7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2BF2-6095-4421-A035-F11614EF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D33-3427-41F5-AF5E-ECB31EFF5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9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2CAE-19D0-41F5-8E5B-369CDDF10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2836A-BD0A-42BD-A807-9A5E55572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AFA53-39C5-493F-ABF2-532098FC2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0CF60-8E24-4A59-8327-FB5D4B3C9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0CAE-37C6-4856-82EA-748443114B33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F4CB7-01C4-4277-AEF4-876E351D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1CF77-ED7F-452A-AA55-7D3F6A2B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D33-3427-41F5-AF5E-ECB31EFF5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7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BD72-22EF-4983-B359-D2F992EE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7C724-D13A-49D3-8FF0-7DED74F09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D8150-E8B8-4FCB-8CFA-04857A7E2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5DC47-42D4-40C4-938E-2A71B3D0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0CAE-37C6-4856-82EA-748443114B33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594B4-080E-42E4-9B90-FB34492B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21D06-6B8B-4B7F-A2D3-F10C03D22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D33-3427-41F5-AF5E-ECB31EFF5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0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EABE4E-A5D6-469B-A91E-641F6FAC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9B421-6006-45A5-AA51-BC1F939D6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4868A-092E-4FA5-A3DF-A1007422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0CAE-37C6-4856-82EA-748443114B33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D7570-810E-4F29-92B6-21AFB215E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17DBB-6A58-451D-BD23-7EE23D99E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C7D33-3427-41F5-AF5E-ECB31EFF5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6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1F9A-5BBB-4106-BEA1-F4581C142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0774" y="2552315"/>
            <a:ext cx="9611170" cy="1502752"/>
          </a:xfrm>
        </p:spPr>
        <p:txBody>
          <a:bodyPr>
            <a:noAutofit/>
          </a:bodyPr>
          <a:lstStyle/>
          <a:p>
            <a:r>
              <a:rPr lang="en-US" sz="4500" dirty="0"/>
              <a:t>Tarpon Towers II, LLC</a:t>
            </a:r>
            <a:br>
              <a:rPr lang="en-US" sz="4500" dirty="0"/>
            </a:br>
            <a:r>
              <a:rPr lang="en-US" sz="4500" dirty="0"/>
              <a:t>and </a:t>
            </a:r>
            <a:br>
              <a:rPr lang="en-US" sz="4500" dirty="0"/>
            </a:br>
            <a:r>
              <a:rPr lang="en-US" sz="4500" dirty="0"/>
              <a:t>New Cingular Wireless PCS, LLC (“AT&amp;T”)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0BB84-C890-4A7E-AA20-1B46AEA05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944" y="4371841"/>
            <a:ext cx="9144000" cy="1655762"/>
          </a:xfrm>
        </p:spPr>
        <p:txBody>
          <a:bodyPr/>
          <a:lstStyle/>
          <a:p>
            <a:r>
              <a:rPr lang="en-US" dirty="0"/>
              <a:t>CT1024 92 Greens Farms Road </a:t>
            </a:r>
          </a:p>
          <a:p>
            <a:r>
              <a:rPr lang="en-US" dirty="0"/>
              <a:t>Westport, CT </a:t>
            </a:r>
          </a:p>
          <a:p>
            <a:r>
              <a:rPr lang="en-US" dirty="0"/>
              <a:t>Municipal Consultation Public Meeting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600FC6-7E71-4683-98DD-958FC27EF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06" y="949935"/>
            <a:ext cx="2362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6D370D-AA18-4B42-B875-5EA4264F6A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45" y="830397"/>
            <a:ext cx="3177844" cy="129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37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97F9D4-807A-4D6B-B640-E94E37DE2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89608" y="-73769"/>
            <a:ext cx="6137725" cy="78968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0F031CF-E3CD-453C-A015-B83BB2BDB016}"/>
              </a:ext>
            </a:extLst>
          </p:cNvPr>
          <p:cNvSpPr txBox="1">
            <a:spLocks/>
          </p:cNvSpPr>
          <p:nvPr/>
        </p:nvSpPr>
        <p:spPr>
          <a:xfrm>
            <a:off x="2289810" y="235530"/>
            <a:ext cx="10515600" cy="57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AT&amp;T Proposed 700MHz LTE Coverage </a:t>
            </a:r>
          </a:p>
        </p:txBody>
      </p:sp>
    </p:spTree>
    <p:extLst>
      <p:ext uri="{BB962C8B-B14F-4D97-AF65-F5344CB8AC3E}">
        <p14:creationId xmlns:p14="http://schemas.microsoft.com/office/powerpoint/2010/main" val="164453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FC02-6D11-4F79-A4DC-B5F01D2C0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112352"/>
            <a:ext cx="10515600" cy="748665"/>
          </a:xfrm>
        </p:spPr>
        <p:txBody>
          <a:bodyPr/>
          <a:lstStyle/>
          <a:p>
            <a:r>
              <a:rPr lang="en-US" dirty="0"/>
              <a:t>Vicinity and Notification Maps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21CF02-AE74-4E5F-8D6E-E5BD3A249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510" y="995846"/>
            <a:ext cx="7955850" cy="57813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3027C4-3B20-4F96-85DB-29A87A244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640" y="1265503"/>
            <a:ext cx="2945677" cy="18420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063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55C26-E504-4ADC-9E82-4DF974AC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780" y="342266"/>
            <a:ext cx="2053590" cy="600710"/>
          </a:xfrm>
        </p:spPr>
        <p:txBody>
          <a:bodyPr>
            <a:normAutofit fontScale="90000"/>
          </a:bodyPr>
          <a:lstStyle/>
          <a:p>
            <a:r>
              <a:rPr lang="en-US" dirty="0"/>
              <a:t>Site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C4B1B-2A92-451B-8346-72DD3EBA8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93" y="1314450"/>
            <a:ext cx="8697561" cy="5445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86CA50-B058-416F-A01B-C53C63855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473" y="1314450"/>
            <a:ext cx="4174808" cy="23865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474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9474-2C18-4086-8D24-4E8F9532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554" y="222250"/>
            <a:ext cx="6913245" cy="674781"/>
          </a:xfrm>
        </p:spPr>
        <p:txBody>
          <a:bodyPr>
            <a:normAutofit fontScale="90000"/>
          </a:bodyPr>
          <a:lstStyle/>
          <a:p>
            <a:r>
              <a:rPr lang="en-US" dirty="0"/>
              <a:t>Elevation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CD179-1794-4607-B3BC-6C4DDDB58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49" y="956040"/>
            <a:ext cx="8592721" cy="55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5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20BD1-42A5-40E4-A7A0-1D06285C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804" y="-57113"/>
            <a:ext cx="8767577" cy="1325563"/>
          </a:xfrm>
        </p:spPr>
        <p:txBody>
          <a:bodyPr/>
          <a:lstStyle/>
          <a:p>
            <a:r>
              <a:rPr lang="en-US" dirty="0"/>
              <a:t>Preliminary Viewshed Analysis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30652-CA16-4D65-A46F-223C47EFF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03" y="903006"/>
            <a:ext cx="8767576" cy="56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8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3059-8CB5-4FF0-8023-1652F358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" y="976631"/>
            <a:ext cx="10530840" cy="623570"/>
          </a:xfrm>
        </p:spPr>
        <p:txBody>
          <a:bodyPr>
            <a:normAutofit fontScale="90000"/>
          </a:bodyPr>
          <a:lstStyle/>
          <a:p>
            <a:r>
              <a:rPr lang="en-US" dirty="0"/>
              <a:t>Wetlands Map and Summary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AD2BE-F926-4E7C-BD6C-62D67084A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677" y="365126"/>
            <a:ext cx="4628853" cy="634647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B748117-3EEC-4F88-97AE-156CE98D6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" y="1479697"/>
            <a:ext cx="6127981" cy="3182836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3AD6B8D-2348-4F4A-90FC-F687A7CA9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7" y="4662533"/>
            <a:ext cx="6199506" cy="15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4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84CE-4E51-4421-B8EB-8703D8AA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894" y="355678"/>
            <a:ext cx="10515600" cy="1325563"/>
          </a:xfrm>
        </p:spPr>
        <p:txBody>
          <a:bodyPr/>
          <a:lstStyle/>
          <a:p>
            <a:r>
              <a:rPr lang="en-US" dirty="0"/>
              <a:t>Area Terrain Map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55AF4-B1E3-4459-81BE-6B1F40FA0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31141" y="215630"/>
            <a:ext cx="5684326" cy="72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2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3174A-9735-49B2-BFE1-963C32FB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5" y="142241"/>
            <a:ext cx="10515600" cy="692150"/>
          </a:xfrm>
        </p:spPr>
        <p:txBody>
          <a:bodyPr>
            <a:normAutofit fontScale="90000"/>
          </a:bodyPr>
          <a:lstStyle/>
          <a:p>
            <a:r>
              <a:rPr lang="en-US" dirty="0"/>
              <a:t>AT&amp;T Neighbor Sites and Distance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26B48-C734-49C2-9DE9-155FF3124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80059" y="74015"/>
            <a:ext cx="5946999" cy="762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8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84CE-4E51-4421-B8EB-8703D8AA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25" y="159357"/>
            <a:ext cx="10515600" cy="51885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AT&amp;T Existing 700MHz LTE Coverage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C3C25-7622-4C41-AED5-33E3532BF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31874" y="-159155"/>
            <a:ext cx="6087139" cy="77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6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72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Tarpon Towers II, LLC and  New Cingular Wireless PCS, LLC (“AT&amp;T”)</vt:lpstr>
      <vt:lpstr>Vicinity and Notification Maps</vt:lpstr>
      <vt:lpstr>Site Plan</vt:lpstr>
      <vt:lpstr>Elevation</vt:lpstr>
      <vt:lpstr>Preliminary Viewshed Analysis Map</vt:lpstr>
      <vt:lpstr>Wetlands Map and Summary </vt:lpstr>
      <vt:lpstr>Area Terrain Map </vt:lpstr>
      <vt:lpstr>AT&amp;T Neighbor Sites and Distance</vt:lpstr>
      <vt:lpstr>AT&amp;T Existing 700MHz LTE Coverage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Tarpon Towrs</dc:title>
  <dc:creator>Jeffrey Langdon</dc:creator>
  <cp:lastModifiedBy>Ball, David A.</cp:lastModifiedBy>
  <cp:revision>8</cp:revision>
  <dcterms:created xsi:type="dcterms:W3CDTF">2022-02-07T17:57:56Z</dcterms:created>
  <dcterms:modified xsi:type="dcterms:W3CDTF">2022-02-08T18:31:55Z</dcterms:modified>
</cp:coreProperties>
</file>