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3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8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9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2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7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4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7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7A786-3262-4C86-8EBE-81885B0C12F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3992B-30E5-4202-9ACF-584E792E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048000" y="2967334"/>
            <a:ext cx="4258887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400"/>
              <a:t>August 20</a:t>
            </a:r>
            <a:r>
              <a:rPr sz="3400">
                <a:latin typeface="Baskerville Old Face"/>
                <a:ea typeface="Baskerville Old Face"/>
                <a:cs typeface="Baskerville Old Face"/>
                <a:sym typeface="Baskerville Old Face"/>
              </a:rPr>
              <a:t>, 2020</a:t>
            </a:r>
            <a:r>
              <a:rPr sz="3200">
                <a:latin typeface="Baskerville Old Face"/>
                <a:ea typeface="Baskerville Old Face"/>
                <a:cs typeface="Baskerville Old Face"/>
                <a:sym typeface="Baskerville Old Face"/>
              </a:rPr>
              <a:t> </a:t>
            </a:r>
            <a:br>
              <a:rPr sz="3200">
                <a:latin typeface="Baskerville Old Face"/>
                <a:ea typeface="Baskerville Old Face"/>
                <a:cs typeface="Baskerville Old Face"/>
                <a:sym typeface="Baskerville Old Face"/>
              </a:rPr>
            </a:br>
            <a:r>
              <a:rPr sz="3200">
                <a:latin typeface="Baskerville Old Face"/>
                <a:ea typeface="Baskerville Old Face"/>
                <a:cs typeface="Baskerville Old Face"/>
                <a:sym typeface="Baskerville Old Face"/>
              </a:rPr>
              <a:t>Blight Prevention Board</a:t>
            </a:r>
            <a:br>
              <a:rPr sz="3200">
                <a:latin typeface="Baskerville Old Face"/>
                <a:ea typeface="Baskerville Old Face"/>
                <a:cs typeface="Baskerville Old Face"/>
                <a:sym typeface="Baskerville Old Face"/>
              </a:rPr>
            </a:br>
            <a:endParaRPr sz="3200">
              <a:latin typeface="Baskerville Old Face"/>
              <a:ea typeface="Baskerville Old Face"/>
              <a:cs typeface="Baskerville Old Face"/>
              <a:sym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24406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45826" y="3133899"/>
            <a:ext cx="464681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1 Twin Oaks Lane</a:t>
            </a:r>
          </a:p>
        </p:txBody>
      </p:sp>
    </p:spTree>
    <p:extLst>
      <p:ext uri="{BB962C8B-B14F-4D97-AF65-F5344CB8AC3E}">
        <p14:creationId xmlns:p14="http://schemas.microsoft.com/office/powerpoint/2010/main" val="74387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4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54" name="IMG_795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216" y="541357"/>
            <a:ext cx="9951568" cy="57752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567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5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57" name="IMG_79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672" y="770135"/>
            <a:ext cx="10882656" cy="53177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86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6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62" name="IMG_79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3350"/>
            <a:ext cx="12192000" cy="7124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929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7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65" name="IMG_794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5012" y="818259"/>
            <a:ext cx="6961976" cy="5221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003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8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68" name="IMG_794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8054" y="-1"/>
            <a:ext cx="91440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400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9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73" name="IMG_795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30200"/>
            <a:ext cx="12192000" cy="7518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421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Strauss, Patricia</dc:creator>
  <cp:lastModifiedBy>Strauss, Patricia</cp:lastModifiedBy>
  <cp:revision>1</cp:revision>
  <dcterms:created xsi:type="dcterms:W3CDTF">2020-08-19T20:35:10Z</dcterms:created>
  <dcterms:modified xsi:type="dcterms:W3CDTF">2020-08-19T20:35:37Z</dcterms:modified>
</cp:coreProperties>
</file>